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67" r:id="rId3"/>
    <p:sldId id="278" r:id="rId4"/>
    <p:sldId id="279" r:id="rId5"/>
    <p:sldId id="280" r:id="rId6"/>
    <p:sldId id="281" r:id="rId7"/>
    <p:sldId id="289" r:id="rId8"/>
    <p:sldId id="290" r:id="rId9"/>
    <p:sldId id="287" r:id="rId10"/>
    <p:sldId id="282" r:id="rId11"/>
    <p:sldId id="283" r:id="rId12"/>
    <p:sldId id="284" r:id="rId13"/>
    <p:sldId id="285" r:id="rId14"/>
    <p:sldId id="286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03751"/>
            <a:ext cx="10058400" cy="2743200"/>
          </a:xfrm>
        </p:spPr>
        <p:txBody>
          <a:bodyPr/>
          <a:lstStyle/>
          <a:p>
            <a:r>
              <a:rPr lang="en-US" dirty="0" smtClean="0"/>
              <a:t>ASD Final Project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Ether Group #2</a:t>
            </a:r>
            <a:br>
              <a:rPr lang="en-US" sz="3600" dirty="0" smtClean="0"/>
            </a:br>
            <a:r>
              <a:rPr lang="en-US" sz="2800" dirty="0" smtClean="0"/>
              <a:t>Professor </a:t>
            </a:r>
            <a:r>
              <a:rPr lang="en-US" sz="2800" dirty="0" err="1" smtClean="0"/>
              <a:t>Payman</a:t>
            </a:r>
            <a:r>
              <a:rPr lang="en-US" sz="2800" dirty="0" smtClean="0"/>
              <a:t> </a:t>
            </a:r>
            <a:r>
              <a:rPr lang="en-US" sz="2800" dirty="0" err="1" smtClean="0"/>
              <a:t>salek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577" y="3447676"/>
            <a:ext cx="10058400" cy="36576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Members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9577" y="3821807"/>
            <a:ext cx="5076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Peter James </a:t>
            </a:r>
            <a:r>
              <a:rPr lang="en-US" dirty="0" err="1" smtClean="0"/>
              <a:t>Bernante</a:t>
            </a:r>
            <a:endParaRPr lang="en-US" dirty="0" smtClean="0"/>
          </a:p>
          <a:p>
            <a:r>
              <a:rPr lang="en-US" dirty="0" err="1" smtClean="0"/>
              <a:t>Thanh</a:t>
            </a:r>
            <a:r>
              <a:rPr lang="en-US" dirty="0" smtClean="0"/>
              <a:t> Tri Nguyen</a:t>
            </a:r>
          </a:p>
          <a:p>
            <a:r>
              <a:rPr lang="en-US" dirty="0" smtClean="0"/>
              <a:t>Hong </a:t>
            </a:r>
            <a:r>
              <a:rPr lang="en-US" dirty="0" err="1" smtClean="0"/>
              <a:t>Gu</a:t>
            </a:r>
            <a:endParaRPr lang="en-US" dirty="0" smtClean="0"/>
          </a:p>
          <a:p>
            <a:r>
              <a:rPr lang="en-US" dirty="0" smtClean="0"/>
              <a:t>Gong Ma</a:t>
            </a:r>
          </a:p>
          <a:p>
            <a:r>
              <a:rPr lang="en-US" dirty="0" smtClean="0"/>
              <a:t>Mustafa Mohammadi</a:t>
            </a:r>
          </a:p>
          <a:p>
            <a:r>
              <a:rPr lang="en-US" dirty="0" smtClean="0"/>
              <a:t>Phuong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673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Deposit Sequence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340"/>
          <a:stretch/>
        </p:blipFill>
        <p:spPr>
          <a:xfrm>
            <a:off x="1372673" y="1207394"/>
            <a:ext cx="9195259" cy="4987343"/>
          </a:xfrm>
        </p:spPr>
      </p:pic>
    </p:spTree>
    <p:extLst>
      <p:ext uri="{BB962C8B-B14F-4D97-AF65-F5344CB8AC3E}">
        <p14:creationId xmlns:p14="http://schemas.microsoft.com/office/powerpoint/2010/main" val="101463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Withdraw Sequence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48"/>
          <a:stretch/>
        </p:blipFill>
        <p:spPr>
          <a:xfrm>
            <a:off x="1295400" y="1143000"/>
            <a:ext cx="9329986" cy="5051738"/>
          </a:xfrm>
        </p:spPr>
      </p:pic>
    </p:spTree>
    <p:extLst>
      <p:ext uri="{BB962C8B-B14F-4D97-AF65-F5344CB8AC3E}">
        <p14:creationId xmlns:p14="http://schemas.microsoft.com/office/powerpoint/2010/main" val="243721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Create account Sequence Diagram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7"/>
          <a:stretch/>
        </p:blipFill>
        <p:spPr>
          <a:xfrm>
            <a:off x="1295400" y="1143001"/>
            <a:ext cx="9192662" cy="5025980"/>
          </a:xfrm>
        </p:spPr>
      </p:pic>
    </p:spTree>
    <p:extLst>
      <p:ext uri="{BB962C8B-B14F-4D97-AF65-F5344CB8AC3E}">
        <p14:creationId xmlns:p14="http://schemas.microsoft.com/office/powerpoint/2010/main" val="402478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Interest Sequence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" b="26800"/>
          <a:stretch/>
        </p:blipFill>
        <p:spPr>
          <a:xfrm>
            <a:off x="1295400" y="1143000"/>
            <a:ext cx="9084972" cy="5000224"/>
          </a:xfrm>
        </p:spPr>
      </p:pic>
    </p:spTree>
    <p:extLst>
      <p:ext uri="{BB962C8B-B14F-4D97-AF65-F5344CB8AC3E}">
        <p14:creationId xmlns:p14="http://schemas.microsoft.com/office/powerpoint/2010/main" val="202012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Generate Report </a:t>
            </a:r>
            <a:r>
              <a:rPr lang="en-US" sz="2400" dirty="0" smtClean="0"/>
              <a:t>(banking)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26" b="40864"/>
          <a:stretch/>
        </p:blipFill>
        <p:spPr>
          <a:xfrm>
            <a:off x="1295400" y="1143000"/>
            <a:ext cx="9292868" cy="4935828"/>
          </a:xfrm>
        </p:spPr>
      </p:pic>
    </p:spTree>
    <p:extLst>
      <p:ext uri="{BB962C8B-B14F-4D97-AF65-F5344CB8AC3E}">
        <p14:creationId xmlns:p14="http://schemas.microsoft.com/office/powerpoint/2010/main" val="222511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988" y="2756079"/>
            <a:ext cx="6097073" cy="940158"/>
          </a:xfrm>
        </p:spPr>
        <p:txBody>
          <a:bodyPr>
            <a:noAutofit/>
          </a:bodyPr>
          <a:lstStyle/>
          <a:p>
            <a:r>
              <a:rPr lang="en-US" sz="5400" dirty="0" smtClean="0"/>
              <a:t>Code and Demo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361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</a:p>
          <a:p>
            <a:r>
              <a:rPr lang="en-US" dirty="0" smtClean="0"/>
              <a:t>Achievements</a:t>
            </a:r>
          </a:p>
          <a:p>
            <a:r>
              <a:rPr lang="en-US" dirty="0" smtClean="0"/>
              <a:t>Design Patterns Used</a:t>
            </a:r>
            <a:endParaRPr lang="en-US" dirty="0"/>
          </a:p>
          <a:p>
            <a:r>
              <a:rPr lang="en-US" dirty="0" smtClean="0"/>
              <a:t>System Design and Diagrams</a:t>
            </a:r>
          </a:p>
          <a:p>
            <a:r>
              <a:rPr lang="en-US" dirty="0" smtClean="0"/>
              <a:t>Demo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r="15075" b="2396"/>
          <a:stretch/>
        </p:blipFill>
        <p:spPr>
          <a:xfrm>
            <a:off x="7933386" y="1523999"/>
            <a:ext cx="2524259" cy="35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Project to implement some sort of design patterns we learned</a:t>
            </a:r>
          </a:p>
          <a:p>
            <a:r>
              <a:rPr lang="en-US" dirty="0" smtClean="0"/>
              <a:t>Develop a Framework that could be used for Banking and Credit System</a:t>
            </a:r>
          </a:p>
          <a:p>
            <a:pPr lvl="1"/>
            <a:r>
              <a:rPr lang="en-US" dirty="0" smtClean="0"/>
              <a:t>Common Requirements and features</a:t>
            </a:r>
          </a:p>
          <a:p>
            <a:pPr lvl="1"/>
            <a:r>
              <a:rPr lang="en-US" dirty="0" smtClean="0"/>
              <a:t>Make Code Reuse</a:t>
            </a:r>
          </a:p>
          <a:p>
            <a:pPr lvl="1"/>
            <a:r>
              <a:rPr lang="en-US" dirty="0" smtClean="0"/>
              <a:t>Implement Design Principles</a:t>
            </a:r>
          </a:p>
          <a:p>
            <a:pPr lvl="1"/>
            <a:r>
              <a:rPr lang="en-US" dirty="0" smtClean="0"/>
              <a:t>Reduce Maintenance Nightmare</a:t>
            </a:r>
          </a:p>
          <a:p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72" y="3200472"/>
            <a:ext cx="2743128" cy="27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well designed Framework for</a:t>
            </a:r>
          </a:p>
          <a:p>
            <a:pPr lvl="1"/>
            <a:r>
              <a:rPr lang="en-US" dirty="0" smtClean="0"/>
              <a:t>Credit-Card System</a:t>
            </a:r>
          </a:p>
          <a:p>
            <a:pPr lvl="1"/>
            <a:r>
              <a:rPr lang="en-US" dirty="0" smtClean="0"/>
              <a:t>Banking System</a:t>
            </a:r>
          </a:p>
          <a:p>
            <a:r>
              <a:rPr lang="en-US" dirty="0" smtClean="0"/>
              <a:t>Simple Credit Card and Banking Application</a:t>
            </a:r>
          </a:p>
          <a:p>
            <a:pPr lvl="1"/>
            <a:r>
              <a:rPr lang="en-US" dirty="0" smtClean="0"/>
              <a:t>To Test How Framework is as supposed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72" y="1524000"/>
            <a:ext cx="2726028" cy="27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</a:t>
            </a:r>
          </a:p>
          <a:p>
            <a:r>
              <a:rPr lang="en-US" dirty="0" smtClean="0"/>
              <a:t>Abstract Factory</a:t>
            </a:r>
          </a:p>
          <a:p>
            <a:r>
              <a:rPr lang="en-US" dirty="0" smtClean="0"/>
              <a:t>Strategy</a:t>
            </a:r>
          </a:p>
          <a:p>
            <a:r>
              <a:rPr lang="en-US" dirty="0" smtClean="0"/>
              <a:t>Proxy</a:t>
            </a:r>
          </a:p>
          <a:p>
            <a:r>
              <a:rPr lang="en-US" dirty="0" smtClean="0"/>
              <a:t>Visitor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Observer</a:t>
            </a:r>
          </a:p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27" y="2079938"/>
            <a:ext cx="2820473" cy="28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229100" y="953036"/>
            <a:ext cx="9601200" cy="1143000"/>
          </a:xfrm>
        </p:spPr>
        <p:txBody>
          <a:bodyPr/>
          <a:lstStyle/>
          <a:p>
            <a:r>
              <a:rPr lang="en-US" dirty="0" smtClean="0"/>
              <a:t>Design – Account 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0"/>
          <a:stretch/>
        </p:blipFill>
        <p:spPr>
          <a:xfrm>
            <a:off x="1928611" y="3566"/>
            <a:ext cx="8713607" cy="6854434"/>
          </a:xfrm>
        </p:spPr>
      </p:pic>
    </p:spTree>
    <p:extLst>
      <p:ext uri="{BB962C8B-B14F-4D97-AF65-F5344CB8AC3E}">
        <p14:creationId xmlns:p14="http://schemas.microsoft.com/office/powerpoint/2010/main" val="344659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229100" y="960550"/>
            <a:ext cx="9601200" cy="1143000"/>
          </a:xfrm>
        </p:spPr>
        <p:txBody>
          <a:bodyPr/>
          <a:lstStyle/>
          <a:p>
            <a:r>
              <a:rPr lang="en-US" dirty="0" smtClean="0"/>
              <a:t>Design – Credit Abstract</a:t>
            </a:r>
            <a:br>
              <a:rPr lang="en-US" dirty="0" smtClean="0"/>
            </a:br>
            <a:r>
              <a:rPr lang="en-US" dirty="0" smtClean="0"/>
              <a:t>factory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"/>
          <a:stretch/>
        </p:blipFill>
        <p:spPr>
          <a:xfrm>
            <a:off x="1529366" y="0"/>
            <a:ext cx="8593427" cy="6864202"/>
          </a:xfrm>
        </p:spPr>
      </p:pic>
    </p:spTree>
    <p:extLst>
      <p:ext uri="{BB962C8B-B14F-4D97-AF65-F5344CB8AC3E}">
        <p14:creationId xmlns:p14="http://schemas.microsoft.com/office/powerpoint/2010/main" val="371088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Credit Notification Sender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3000"/>
            <a:ext cx="9272976" cy="5715000"/>
          </a:xfrm>
        </p:spPr>
      </p:pic>
    </p:spTree>
    <p:extLst>
      <p:ext uri="{BB962C8B-B14F-4D97-AF65-F5344CB8AC3E}">
        <p14:creationId xmlns:p14="http://schemas.microsoft.com/office/powerpoint/2010/main" val="202638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r>
              <a:rPr lang="en-US" dirty="0" smtClean="0"/>
              <a:t>Design – UI Template 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"/>
          <a:stretch/>
        </p:blipFill>
        <p:spPr>
          <a:xfrm>
            <a:off x="2976965" y="1143000"/>
            <a:ext cx="6238070" cy="5013101"/>
          </a:xfrm>
        </p:spPr>
      </p:pic>
    </p:spTree>
    <p:extLst>
      <p:ext uri="{BB962C8B-B14F-4D97-AF65-F5344CB8AC3E}">
        <p14:creationId xmlns:p14="http://schemas.microsoft.com/office/powerpoint/2010/main" val="131421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98</TotalTime>
  <Words>153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Red Line Business 16x9</vt:lpstr>
      <vt:lpstr>ASD Final Project Ether Group #2 Professor Payman salek </vt:lpstr>
      <vt:lpstr>Outline</vt:lpstr>
      <vt:lpstr>Project Overview</vt:lpstr>
      <vt:lpstr>Achievements</vt:lpstr>
      <vt:lpstr>Design Patterns Used</vt:lpstr>
      <vt:lpstr>Design – Account Class</vt:lpstr>
      <vt:lpstr>Design – Credit Abstract factory</vt:lpstr>
      <vt:lpstr>Design – Credit Notification Sender</vt:lpstr>
      <vt:lpstr>Design – UI Template Class Diagram</vt:lpstr>
      <vt:lpstr>Design – Deposit Sequence Diagram</vt:lpstr>
      <vt:lpstr>Design – Withdraw Sequence diagram</vt:lpstr>
      <vt:lpstr>Design – Create account Sequence Diagram </vt:lpstr>
      <vt:lpstr>Design – Interest Sequence Diagram</vt:lpstr>
      <vt:lpstr>Design – Generate Report (banking)</vt:lpstr>
      <vt:lpstr>Code and Demo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 Final Project Ether Group Professor Payman salek</dc:title>
  <dc:creator>Mustafa Mohammadi</dc:creator>
  <cp:lastModifiedBy>Mustafa Mohammadi</cp:lastModifiedBy>
  <cp:revision>9</cp:revision>
  <dcterms:created xsi:type="dcterms:W3CDTF">2017-10-26T03:24:28Z</dcterms:created>
  <dcterms:modified xsi:type="dcterms:W3CDTF">2017-10-26T05:02:51Z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